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A0F0-F5EA-4612-A018-7910EF000C24}" type="datetimeFigureOut">
              <a:rPr lang="cs-CZ" smtClean="0"/>
              <a:pPr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F139-0983-4457-B1EE-ECF7846243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358246" cy="3143272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>Spolek </a:t>
            </a:r>
            <a:r>
              <a:rPr lang="cs-CZ" dirty="0" err="1" smtClean="0"/>
              <a:t>Chocenických</a:t>
            </a:r>
            <a:r>
              <a:rPr lang="cs-CZ" dirty="0" smtClean="0"/>
              <a:t> Holek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Spolek </a:t>
            </a:r>
            <a:r>
              <a:rPr lang="cs-CZ" dirty="0" err="1" smtClean="0"/>
              <a:t>Chocenických</a:t>
            </a:r>
            <a:r>
              <a:rPr lang="cs-CZ" dirty="0" smtClean="0"/>
              <a:t> Holek </a:t>
            </a:r>
            <a:br>
              <a:rPr lang="cs-CZ" dirty="0" smtClean="0"/>
            </a:br>
            <a:r>
              <a:rPr lang="cs-CZ" sz="3600" dirty="0" smtClean="0"/>
              <a:t>Vás zvou na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6700" b="1" i="1" dirty="0" smtClean="0">
                <a:solidFill>
                  <a:srgbClr val="FF0000"/>
                </a:solidFill>
              </a:rPr>
              <a:t>CHOCENICKOU ŠLAPOTU NA DUBEČ</a:t>
            </a:r>
            <a:r>
              <a:rPr lang="cs-CZ" sz="6700" i="1" dirty="0" smtClean="0">
                <a:solidFill>
                  <a:srgbClr val="FF0000"/>
                </a:solidFill>
              </a:rPr>
              <a:t/>
            </a:r>
            <a:br>
              <a:rPr lang="cs-CZ" sz="6700" i="1" dirty="0" smtClean="0">
                <a:solidFill>
                  <a:srgbClr val="FF0000"/>
                </a:solidFill>
              </a:rPr>
            </a:br>
            <a:r>
              <a:rPr lang="cs-CZ" sz="6700" i="1" dirty="0" smtClean="0">
                <a:solidFill>
                  <a:srgbClr val="FF0000"/>
                </a:solidFill>
              </a:rPr>
              <a:t/>
            </a:r>
            <a:br>
              <a:rPr lang="cs-CZ" sz="6700" i="1" dirty="0" smtClean="0">
                <a:solidFill>
                  <a:srgbClr val="FF0000"/>
                </a:solidFill>
              </a:rPr>
            </a:br>
            <a:endParaRPr lang="cs-CZ" sz="6700" i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4143380"/>
            <a:ext cx="6643734" cy="250033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8.5.2022 sraz v 9.00 hod. na rozcestí u Švejdů</a:t>
            </a:r>
          </a:p>
          <a:p>
            <a:endParaRPr lang="cs-CZ" dirty="0"/>
          </a:p>
          <a:p>
            <a:r>
              <a:rPr lang="cs-CZ" sz="2400" dirty="0" smtClean="0"/>
              <a:t>Na místě prodej :</a:t>
            </a:r>
          </a:p>
          <a:p>
            <a:r>
              <a:rPr lang="cs-CZ" sz="2400" dirty="0" smtClean="0"/>
              <a:t>Špekáčků,limonády a piva</a:t>
            </a:r>
          </a:p>
          <a:p>
            <a:r>
              <a:rPr lang="cs-CZ" sz="2400" dirty="0" smtClean="0"/>
              <a:t>Děti v doprovodu rodičů</a:t>
            </a:r>
            <a:endParaRPr lang="cs-CZ" sz="2400" dirty="0"/>
          </a:p>
        </p:txBody>
      </p:sp>
      <p:pic>
        <p:nvPicPr>
          <p:cNvPr id="1026" name="Picture 2" descr="C:\Users\Martina\Desktop\118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867230" flipV="1">
            <a:off x="421060" y="4841064"/>
            <a:ext cx="1501621" cy="1918433"/>
          </a:xfrm>
          <a:prstGeom prst="rect">
            <a:avLst/>
          </a:prstGeom>
          <a:noFill/>
        </p:spPr>
      </p:pic>
      <p:pic>
        <p:nvPicPr>
          <p:cNvPr id="1027" name="Picture 3" descr="C:\Users\Martina\Desktop\118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00042"/>
            <a:ext cx="1152525" cy="1203326"/>
          </a:xfrm>
          <a:prstGeom prst="rect">
            <a:avLst/>
          </a:prstGeom>
          <a:noFill/>
        </p:spPr>
      </p:pic>
      <p:pic>
        <p:nvPicPr>
          <p:cNvPr id="1028" name="Picture 4" descr="C:\Users\Martina\Desktop\118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643314"/>
            <a:ext cx="1152525" cy="417508"/>
          </a:xfrm>
          <a:prstGeom prst="rect">
            <a:avLst/>
          </a:prstGeom>
          <a:noFill/>
        </p:spPr>
      </p:pic>
      <p:pic>
        <p:nvPicPr>
          <p:cNvPr id="7" name="Picture 4" descr="C:\Users\Martina\Desktop\118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786058"/>
            <a:ext cx="1152525" cy="41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 Spolek Chocenických Holek   Spolek Chocenických Holek  Vás zvou na   CHOCENICKOU ŠLAPOTU NA DUBEČ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Spolek Chocenických Holek  Vás zvou na   CHOCENICKOU ŠLAPOTU NA DUBEČ</dc:title>
  <dc:creator>Martina</dc:creator>
  <cp:lastModifiedBy>Obec Chocenice</cp:lastModifiedBy>
  <cp:revision>10</cp:revision>
  <dcterms:created xsi:type="dcterms:W3CDTF">2022-04-30T11:02:00Z</dcterms:created>
  <dcterms:modified xsi:type="dcterms:W3CDTF">2022-05-04T05:33:51Z</dcterms:modified>
</cp:coreProperties>
</file>