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F86FB-EB55-4152-901F-C7496832CE4E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4A850-3A37-4682-AA4F-CD923336ED0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4A850-3A37-4682-AA4F-CD923336ED0F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EF44-FBC0-4DF7-94A8-8E1409621A43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7CC1-3BB5-494F-AF78-7E62A268A1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EF44-FBC0-4DF7-94A8-8E1409621A43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7CC1-3BB5-494F-AF78-7E62A268A1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EF44-FBC0-4DF7-94A8-8E1409621A43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7CC1-3BB5-494F-AF78-7E62A268A1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EF44-FBC0-4DF7-94A8-8E1409621A43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7CC1-3BB5-494F-AF78-7E62A268A1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EF44-FBC0-4DF7-94A8-8E1409621A43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7CC1-3BB5-494F-AF78-7E62A268A1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EF44-FBC0-4DF7-94A8-8E1409621A43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7CC1-3BB5-494F-AF78-7E62A268A1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EF44-FBC0-4DF7-94A8-8E1409621A43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7CC1-3BB5-494F-AF78-7E62A268A1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EF44-FBC0-4DF7-94A8-8E1409621A43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7CC1-3BB5-494F-AF78-7E62A268A1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EF44-FBC0-4DF7-94A8-8E1409621A43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7CC1-3BB5-494F-AF78-7E62A268A1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EF44-FBC0-4DF7-94A8-8E1409621A43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7CC1-3BB5-494F-AF78-7E62A268A1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EF44-FBC0-4DF7-94A8-8E1409621A43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7CC1-3BB5-494F-AF78-7E62A268A1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FEF44-FBC0-4DF7-94A8-8E1409621A43}" type="datetimeFigureOut">
              <a:rPr lang="cs-CZ" smtClean="0"/>
              <a:t>28.3.2022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27CC1-3BB5-494F-AF78-7E62A268A12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172480" cy="1214445"/>
          </a:xfrm>
        </p:spPr>
        <p:txBody>
          <a:bodyPr>
            <a:noAutofit/>
          </a:bodyPr>
          <a:lstStyle/>
          <a:p>
            <a:r>
              <a:rPr lang="cs-CZ" sz="4800" b="1" i="1" dirty="0" smtClean="0">
                <a:solidFill>
                  <a:schemeClr val="accent3">
                    <a:lumMod val="75000"/>
                  </a:schemeClr>
                </a:solidFill>
              </a:rPr>
              <a:t>Hledání velikonočních zajíčků</a:t>
            </a:r>
            <a:endParaRPr lang="cs-CZ" sz="48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5786478" cy="3929090"/>
          </a:xfrm>
        </p:spPr>
        <p:txBody>
          <a:bodyPr>
            <a:normAutofit fontScale="77500" lnSpcReduction="20000"/>
          </a:bodyPr>
          <a:lstStyle/>
          <a:p>
            <a:endParaRPr lang="cs-CZ" i="1" dirty="0" smtClean="0">
              <a:solidFill>
                <a:schemeClr val="accent3"/>
              </a:solidFill>
            </a:endParaRPr>
          </a:p>
          <a:p>
            <a:r>
              <a:rPr lang="cs-CZ" i="1" dirty="0" smtClean="0">
                <a:solidFill>
                  <a:schemeClr val="accent3"/>
                </a:solidFill>
              </a:rPr>
              <a:t>Velikonoční nadílkou a opékáním špekáčků</a:t>
            </a:r>
          </a:p>
          <a:p>
            <a:endParaRPr lang="cs-CZ" i="1" dirty="0" smtClean="0">
              <a:solidFill>
                <a:schemeClr val="accent3"/>
              </a:solidFill>
            </a:endParaRPr>
          </a:p>
          <a:p>
            <a:r>
              <a:rPr lang="cs-CZ" sz="3300" b="1" i="1" dirty="0" smtClean="0">
                <a:solidFill>
                  <a:schemeClr val="accent3">
                    <a:lumMod val="50000"/>
                  </a:schemeClr>
                </a:solidFill>
              </a:rPr>
              <a:t>Sobota </a:t>
            </a:r>
          </a:p>
          <a:p>
            <a:r>
              <a:rPr lang="cs-CZ" sz="3300" b="1" i="1" dirty="0" smtClean="0">
                <a:solidFill>
                  <a:schemeClr val="accent3">
                    <a:lumMod val="50000"/>
                  </a:schemeClr>
                </a:solidFill>
              </a:rPr>
              <a:t>9.4.2022</a:t>
            </a:r>
          </a:p>
          <a:p>
            <a:r>
              <a:rPr lang="cs-CZ" sz="3300" b="1" i="1" dirty="0" smtClean="0">
                <a:solidFill>
                  <a:schemeClr val="accent3">
                    <a:lumMod val="50000"/>
                  </a:schemeClr>
                </a:solidFill>
              </a:rPr>
              <a:t> od 14.00 hod.</a:t>
            </a:r>
          </a:p>
          <a:p>
            <a:r>
              <a:rPr lang="cs-CZ" sz="3300" b="1" i="1" dirty="0" smtClean="0">
                <a:solidFill>
                  <a:schemeClr val="accent3">
                    <a:lumMod val="50000"/>
                  </a:schemeClr>
                </a:solidFill>
              </a:rPr>
              <a:t>u obecního úřadu</a:t>
            </a:r>
          </a:p>
          <a:p>
            <a:endParaRPr lang="cs-CZ" i="1" dirty="0" smtClean="0">
              <a:solidFill>
                <a:schemeClr val="accent3"/>
              </a:solidFill>
            </a:endParaRPr>
          </a:p>
          <a:p>
            <a:r>
              <a:rPr lang="cs-CZ" sz="2600" i="1" dirty="0" smtClean="0">
                <a:solidFill>
                  <a:schemeClr val="tx1"/>
                </a:solidFill>
              </a:rPr>
              <a:t>Děti v doprovodu dospělé osoby</a:t>
            </a:r>
          </a:p>
          <a:p>
            <a:endParaRPr lang="cs-CZ" sz="2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Obrázek 3" descr="bunny-155674_960_7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1279292"/>
            <a:ext cx="3286116" cy="465003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 flipH="1">
            <a:off x="357157" y="6500834"/>
            <a:ext cx="614366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ZVE SPOLEK CHOCENICKÝCH HOLEK  a OBECNÍ ÚŘAD</a:t>
            </a:r>
            <a:endParaRPr lang="cs-CZ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31</Words>
  <Application>Microsoft Office PowerPoint</Application>
  <PresentationFormat>Předvádění na obrazovce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Hledání velikonočních zajíčků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Hledání velikonočních zajíčků</dc:title>
  <dc:creator>Martina</dc:creator>
  <cp:lastModifiedBy>Martina</cp:lastModifiedBy>
  <cp:revision>4</cp:revision>
  <dcterms:created xsi:type="dcterms:W3CDTF">2022-03-28T07:28:38Z</dcterms:created>
  <dcterms:modified xsi:type="dcterms:W3CDTF">2022-03-28T08:04:04Z</dcterms:modified>
</cp:coreProperties>
</file>